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3" r:id="rId2"/>
    <p:sldId id="276" r:id="rId3"/>
    <p:sldId id="256" r:id="rId4"/>
    <p:sldId id="258" r:id="rId5"/>
    <p:sldId id="266" r:id="rId6"/>
    <p:sldId id="259" r:id="rId7"/>
    <p:sldId id="267" r:id="rId8"/>
    <p:sldId id="260" r:id="rId9"/>
    <p:sldId id="268" r:id="rId10"/>
    <p:sldId id="261" r:id="rId11"/>
    <p:sldId id="269" r:id="rId12"/>
    <p:sldId id="262" r:id="rId13"/>
    <p:sldId id="270" r:id="rId14"/>
    <p:sldId id="274" r:id="rId15"/>
    <p:sldId id="275" r:id="rId16"/>
    <p:sldId id="278" r:id="rId17"/>
    <p:sldId id="277" r:id="rId18"/>
    <p:sldId id="279" r:id="rId19"/>
    <p:sldId id="280" r:id="rId20"/>
    <p:sldId id="281" r:id="rId21"/>
    <p:sldId id="28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4" d="100"/>
          <a:sy n="124"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3A73BB-F6F1-4EA7-8098-BCFAE4BCC4D2}" type="datetimeFigureOut">
              <a:rPr lang="en-IN" smtClean="0"/>
              <a:t>04/10/25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E2CF08-3775-42E9-BDA0-982F6E4D875D}" type="slidenum">
              <a:rPr lang="en-IN" smtClean="0"/>
              <a:t>‹#›</a:t>
            </a:fld>
            <a:endParaRPr lang="en-IN"/>
          </a:p>
        </p:txBody>
      </p:sp>
    </p:spTree>
    <p:extLst>
      <p:ext uri="{BB962C8B-B14F-4D97-AF65-F5344CB8AC3E}">
        <p14:creationId xmlns:p14="http://schemas.microsoft.com/office/powerpoint/2010/main" val="1023923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E470-2C08-35E3-97CA-EDC7D29061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F2188-42D6-B814-D68A-89EA32E50D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C0CD6C-6916-C051-CD0D-607F64DE706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8A358AC-14C5-4C38-35FC-601E03541C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C62BA-73D3-8817-19DC-0C5B9AF9388A}"/>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97979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C511F-A69F-5227-2112-6B2114C663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837394-66CB-6F7A-CC0E-482F1C6ACD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BA4E52-BD0C-4D01-4892-0ABC5BDA803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EEF6B33-CEDA-8EED-D548-E28B7F975B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AD136-05FE-1E51-721D-93C9918AAE04}"/>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114711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3D6418-631F-B588-8BCD-969C1A208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F02790-3416-CE4A-9C86-F116BFEFB4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57936-76D9-2D70-F77D-0E749E8D678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234A545-AEF0-664F-8E9C-EEC51BC2B3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411E6-F88C-85D6-C304-5FDFE2F1CAE4}"/>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699342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userDrawn="1"/>
        </p:nvSpPr>
        <p:spPr>
          <a:xfrm>
            <a:off x="1" y="6356350"/>
            <a:ext cx="12192000" cy="501650"/>
          </a:xfrm>
          <a:prstGeom prst="rect">
            <a:avLst/>
          </a:prstGeom>
          <a:noFill/>
          <a:ln w="9525"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sz="1350"/>
          </a:p>
        </p:txBody>
      </p:sp>
      <p:sp>
        <p:nvSpPr>
          <p:cNvPr id="3" name="AutoShape 2" descr="Copyright - Wikimedia Commons"/>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4" name="AutoShape 4" descr="Copyright - Wikimedia Commons"/>
          <p:cNvSpPr>
            <a:spLocks noChangeAspect="1" noChangeArrowheads="1"/>
          </p:cNvSpPr>
          <p:nvPr userDrawn="1"/>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sp>
        <p:nvSpPr>
          <p:cNvPr id="5" name="AutoShape 6" descr="Copyright - Wikimedia Commons"/>
          <p:cNvSpPr>
            <a:spLocks noChangeAspect="1" noChangeArrowheads="1"/>
          </p:cNvSpPr>
          <p:nvPr userDrawn="1"/>
        </p:nvSpPr>
        <p:spPr bwMode="auto">
          <a:xfrm>
            <a:off x="460375" y="1603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a16="http://schemas.microsoft.com/office/drawing/2014/main" id="{F23DB40D-5C90-5E2A-E2F6-9ABD9C4688F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989" t="48442" r="12737" b="24762"/>
          <a:stretch/>
        </p:blipFill>
        <p:spPr>
          <a:xfrm>
            <a:off x="91440" y="6321286"/>
            <a:ext cx="1547729" cy="536713"/>
          </a:xfrm>
          <a:prstGeom prst="rect">
            <a:avLst/>
          </a:prstGeom>
        </p:spPr>
      </p:pic>
      <p:sp>
        <p:nvSpPr>
          <p:cNvPr id="11" name="Slide Number Placeholder 5">
            <a:extLst>
              <a:ext uri="{FF2B5EF4-FFF2-40B4-BE49-F238E27FC236}">
                <a16:creationId xmlns:a16="http://schemas.microsoft.com/office/drawing/2014/main" id="{6A35D7D6-867E-1482-DEFB-05EB26CBD817}"/>
              </a:ext>
            </a:extLst>
          </p:cNvPr>
          <p:cNvSpPr txBox="1">
            <a:spLocks/>
          </p:cNvSpPr>
          <p:nvPr userDrawn="1"/>
        </p:nvSpPr>
        <p:spPr>
          <a:xfrm>
            <a:off x="4706594" y="631689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rgbClr val="0070C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3273BF0-412A-487E-AD02-1E87FA27D532}" type="slidenum">
              <a:rPr lang="en-US" smtClean="0"/>
              <a:pPr/>
              <a:t>‹#›</a:t>
            </a:fld>
            <a:endParaRPr lang="en-US" dirty="0"/>
          </a:p>
        </p:txBody>
      </p:sp>
      <p:sp>
        <p:nvSpPr>
          <p:cNvPr id="12" name="TextBox 11">
            <a:extLst>
              <a:ext uri="{FF2B5EF4-FFF2-40B4-BE49-F238E27FC236}">
                <a16:creationId xmlns:a16="http://schemas.microsoft.com/office/drawing/2014/main" id="{D70311CB-F0B6-9357-316F-1DB9E33B40A0}"/>
              </a:ext>
            </a:extLst>
          </p:cNvPr>
          <p:cNvSpPr txBox="1"/>
          <p:nvPr userDrawn="1"/>
        </p:nvSpPr>
        <p:spPr>
          <a:xfrm>
            <a:off x="5538901" y="6642556"/>
            <a:ext cx="2079415" cy="215444"/>
          </a:xfrm>
          <a:prstGeom prst="rect">
            <a:avLst/>
          </a:prstGeom>
          <a:noFill/>
        </p:spPr>
        <p:txBody>
          <a:bodyPr wrap="none" rtlCol="0">
            <a:spAutoFit/>
          </a:bodyPr>
          <a:lstStyle/>
          <a:p>
            <a:r>
              <a:rPr lang="en-US" sz="800" dirty="0"/>
              <a:t>© Copyright 2024</a:t>
            </a:r>
            <a:r>
              <a:rPr lang="en-US" sz="800" baseline="0" dirty="0"/>
              <a:t> </a:t>
            </a:r>
            <a:r>
              <a:rPr lang="en-US" sz="800" dirty="0"/>
              <a:t>Haddon Hall Publishing LLP</a:t>
            </a:r>
          </a:p>
        </p:txBody>
      </p:sp>
      <p:pic>
        <p:nvPicPr>
          <p:cNvPr id="2" name="Logo"/>
          <p:cNvPicPr>
            <a:picLocks noChangeAspect="1"/>
          </p:cNvPicPr>
          <p:nvPr/>
        </p:nvPicPr>
        <p:blipFill>
          <a:blip r:embed="rId3"/>
          <a:stretch>
            <a:fillRect/>
          </a:stretch>
        </p:blipFill>
        <p:spPr>
          <a:xfrm>
            <a:off x="11646325" y="6373179"/>
            <a:ext cx="434875" cy="434875"/>
          </a:xfrm>
          <a:prstGeom prst="rect">
            <a:avLst/>
          </a:prstGeom>
        </p:spPr>
      </p:pic>
    </p:spTree>
    <p:extLst>
      <p:ext uri="{BB962C8B-B14F-4D97-AF65-F5344CB8AC3E}">
        <p14:creationId xmlns:p14="http://schemas.microsoft.com/office/powerpoint/2010/main" val="3432151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9F91A-7C84-0DD2-D323-15492B04F0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88678E-279A-F2AF-CB83-4E01BF1B17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B04C0-C228-42AB-42D5-F6B94380DDA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272EFA6-5B68-BED8-A0E4-88199C8C0D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3EACAC-BA8D-2D30-1DC8-5285AFAF9E74}"/>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337682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AE8F0-4A32-7117-6720-44BC40DE3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3B28CD-68CA-B6CB-B8F1-A14373B08A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C7183D-B288-A16B-FB27-3EA51088B22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F484649-0F19-BD69-60D7-EB7FC7692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AC7DE9-1DD5-7BF3-DFFF-EE26381CA144}"/>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400403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4C68-79EB-4BB7-7FB4-FD0F1241DD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C91858-E9D2-E804-7706-CA2A7A43AF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CED42E-15B7-712B-180F-8DFF6A03C8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2635B-0CE6-E823-8B0C-16A4408EA4D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EF8F39C-9FCB-6FFA-346C-9C4B708C6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F13EF8-F1FB-19E0-E165-057CF6CA0E36}"/>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1931331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824D9-9B3B-DB61-5F0E-AFD0D2D951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A85A19-DCEC-2743-7964-EDCA72CECF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6CD530-0FEC-712D-0D0B-B88BE244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C67A87-F98C-073C-D660-10391BC5A9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48F50E-0470-1E82-076D-13A53FB227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5D5257-2E18-8EA4-BF8C-76973747529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27C5BD8A-67E6-0FEB-EDDD-33F182F37DE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C49EFD-5640-FA3F-F45B-8C490253D743}"/>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93480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D2EF9-4E47-8E99-5500-EEF96DDEA8D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DBEDC6-1EA5-373F-6AAA-DAD4E40EFF54}"/>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F868EC30-5F45-0162-5FEF-BB982FE542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70622B-D5A3-3180-B0FB-6FCCD688F5AF}"/>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324175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E9E8C-E9E8-104B-4464-4EB8CA7595A8}"/>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1801908-BE46-74DA-A4FB-848017B98C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858333-B467-02A7-8505-66D07C633948}"/>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271297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4E3BD-3298-B94A-6705-EE2C26EBA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E51EF2-12BE-B32D-C1C9-8C1AA93AB3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0805A9-8CA4-CAE5-BFD0-393DD00B54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AD24B-91D8-2E52-4639-23598A4048E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3DBD4ED-555A-808C-EAA4-A9ED5CFFF3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240506-685A-FE41-DDA5-B413A5AE02CB}"/>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220322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AF7C5-734C-E5EC-7702-4C4B3F9DA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BAD9FC-42F1-541D-B1FA-E11B8EF92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4DBCB2-C66B-C140-DAD8-3519300C3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ECBFFC-ECED-F1FE-96B4-E19BB6EE06F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0872A7E-A62C-0C8E-3442-E91EEDE5CA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CD4E6-23D9-7DF6-21D5-2E62FC029D10}"/>
              </a:ext>
            </a:extLst>
          </p:cNvPr>
          <p:cNvSpPr>
            <a:spLocks noGrp="1"/>
          </p:cNvSpPr>
          <p:nvPr>
            <p:ph type="sldNum" sz="quarter" idx="12"/>
          </p:nvPr>
        </p:nvSpPr>
        <p:spPr/>
        <p:txBody>
          <a:bodyPr/>
          <a:lstStyle/>
          <a:p>
            <a:fld id="{ED6D00BF-175F-4E76-9C91-FF11CB139C89}" type="slidenum">
              <a:rPr lang="en-US" smtClean="0"/>
              <a:t>‹#›</a:t>
            </a:fld>
            <a:endParaRPr lang="en-US"/>
          </a:p>
        </p:txBody>
      </p:sp>
    </p:spTree>
    <p:extLst>
      <p:ext uri="{BB962C8B-B14F-4D97-AF65-F5344CB8AC3E}">
        <p14:creationId xmlns:p14="http://schemas.microsoft.com/office/powerpoint/2010/main" val="319225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C9ED4C-8600-DE35-5DCF-59ECF2106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8C9761-F5BF-F18D-0259-D5F560F97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0BE2D2-28F4-2A04-19D6-0FEAB3FBD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82BC866-2C45-A429-C519-0584985E11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FF8671-87D5-7C23-050A-51A9C52FDF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D00BF-175F-4E76-9C91-FF11CB139C89}" type="slidenum">
              <a:rPr lang="en-US" smtClean="0"/>
              <a:t>‹#›</a:t>
            </a:fld>
            <a:endParaRPr lang="en-US"/>
          </a:p>
        </p:txBody>
      </p:sp>
    </p:spTree>
    <p:extLst>
      <p:ext uri="{BB962C8B-B14F-4D97-AF65-F5344CB8AC3E}">
        <p14:creationId xmlns:p14="http://schemas.microsoft.com/office/powerpoint/2010/main" val="888408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openclipart.org/detail/79549/warning-icon-by-jhnri4" TargetMode="External"/><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241540" y="182802"/>
            <a:ext cx="11628407" cy="5978105"/>
          </a:xfrm>
          <a:prstGeom prst="rect">
            <a:avLst/>
          </a:prstGeom>
          <a:noFill/>
          <a:ln w="28575">
            <a:solidFill>
              <a:schemeClr val="accent5">
                <a:lumMod val="75000"/>
              </a:schemeClr>
            </a:solidFill>
          </a:ln>
        </p:spPr>
        <p:txBody>
          <a:bodyPr wrap="square" rtlCol="0">
            <a:spAutoFit/>
          </a:bodyPr>
          <a:lstStyle/>
          <a:p>
            <a:endParaRPr lang="en-US" dirty="0"/>
          </a:p>
        </p:txBody>
      </p:sp>
      <p:sp>
        <p:nvSpPr>
          <p:cNvPr id="2" name="Title 1"/>
          <p:cNvSpPr>
            <a:spLocks noGrp="1" noChangeAspect="1"/>
          </p:cNvSpPr>
          <p:nvPr>
            <p:ph type="ctrTitle" idx="4294967295"/>
          </p:nvPr>
        </p:nvSpPr>
        <p:spPr>
          <a:xfrm>
            <a:off x="3792560" y="1131304"/>
            <a:ext cx="4526365" cy="1519238"/>
          </a:xfrm>
        </p:spPr>
        <p:txBody>
          <a:bodyPr>
            <a:normAutofit/>
          </a:bodyPr>
          <a:lstStyle/>
          <a:p>
            <a:pPr algn="ctr"/>
            <a:r>
              <a:rPr lang="en-US" dirty="0"/>
              <a:t>Plan Design</a:t>
            </a:r>
          </a:p>
        </p:txBody>
      </p:sp>
      <p:sp>
        <p:nvSpPr>
          <p:cNvPr id="3" name="TextBox 2">
            <a:extLst>
              <a:ext uri="{FF2B5EF4-FFF2-40B4-BE49-F238E27FC236}">
                <a16:creationId xmlns:a16="http://schemas.microsoft.com/office/drawing/2014/main" id="{DADE6798-7A2B-42AF-7500-D3905C01B716}"/>
              </a:ext>
            </a:extLst>
          </p:cNvPr>
          <p:cNvSpPr txBox="1"/>
          <p:nvPr/>
        </p:nvSpPr>
        <p:spPr>
          <a:xfrm>
            <a:off x="386751" y="2802522"/>
            <a:ext cx="11418497" cy="369332"/>
          </a:xfrm>
          <a:prstGeom prst="rect">
            <a:avLst/>
          </a:prstGeom>
          <a:noFill/>
        </p:spPr>
        <p:txBody>
          <a:bodyPr wrap="square" rtlCol="0">
            <a:spAutoFit/>
          </a:bodyPr>
          <a:lstStyle/>
          <a:p>
            <a:pPr algn="ctr"/>
            <a:r>
              <a:rPr lang="en-US" dirty="0"/>
              <a:t>Prepared for: John and Mary Sample</a:t>
            </a:r>
          </a:p>
        </p:txBody>
      </p:sp>
      <p:sp>
        <p:nvSpPr>
          <p:cNvPr id="4" name="TextBox 3">
            <a:extLst>
              <a:ext uri="{FF2B5EF4-FFF2-40B4-BE49-F238E27FC236}">
                <a16:creationId xmlns:a16="http://schemas.microsoft.com/office/drawing/2014/main" id="{CC6200C3-6283-EB31-A62E-AE92EC94DED8}"/>
              </a:ext>
            </a:extLst>
          </p:cNvPr>
          <p:cNvSpPr txBox="1"/>
          <p:nvPr/>
        </p:nvSpPr>
        <p:spPr>
          <a:xfrm>
            <a:off x="386750" y="3686147"/>
            <a:ext cx="11418497" cy="369332"/>
          </a:xfrm>
          <a:prstGeom prst="rect">
            <a:avLst/>
          </a:prstGeom>
          <a:noFill/>
        </p:spPr>
        <p:txBody>
          <a:bodyPr wrap="square" rtlCol="0">
            <a:spAutoFit/>
          </a:bodyPr>
          <a:lstStyle/>
          <a:p>
            <a:pPr algn="ctr"/>
            <a:r>
              <a:rPr lang="en-US" dirty="0"/>
              <a:t>Prepared by: Neil R. Covert, Attorney at Law</a:t>
            </a:r>
          </a:p>
        </p:txBody>
      </p:sp>
      <p:pic>
        <p:nvPicPr>
          <p:cNvPr id="5" name="Logo">
            <a:extLst>
              <a:ext uri="{FF2B5EF4-FFF2-40B4-BE49-F238E27FC236}">
                <a16:creationId xmlns:a16="http://schemas.microsoft.com/office/drawing/2014/main" id="{FFD785D0-C038-78DB-233F-5CC42BC8D310}"/>
              </a:ext>
            </a:extLst>
          </p:cNvPr>
          <p:cNvPicPr>
            <a:picLocks noChangeAspect="1"/>
          </p:cNvPicPr>
          <p:nvPr/>
        </p:nvPicPr>
        <p:blipFill>
          <a:blip r:embed="rId2"/>
          <a:stretch>
            <a:fillRect/>
          </a:stretch>
        </p:blipFill>
        <p:spPr>
          <a:xfrm>
            <a:off x="5796196" y="4683322"/>
            <a:ext cx="599603" cy="599603"/>
          </a:xfrm>
          <a:prstGeom prst="rect">
            <a:avLst/>
          </a:prstGeom>
        </p:spPr>
      </p:pic>
    </p:spTree>
    <p:extLst>
      <p:ext uri="{BB962C8B-B14F-4D97-AF65-F5344CB8AC3E}">
        <p14:creationId xmlns:p14="http://schemas.microsoft.com/office/powerpoint/2010/main" val="686146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B4A085-5BAA-CA4B-4FF3-C25FEF68BBA7}"/>
              </a:ext>
            </a:extLst>
          </p:cNvPr>
          <p:cNvSpPr txBox="1"/>
          <p:nvPr/>
        </p:nvSpPr>
        <p:spPr>
          <a:xfrm flipH="1">
            <a:off x="1759788" y="517585"/>
            <a:ext cx="457200" cy="369332"/>
          </a:xfrm>
          <a:prstGeom prst="rect">
            <a:avLst/>
          </a:prstGeom>
          <a:noFill/>
        </p:spPr>
        <p:txBody>
          <a:bodyPr wrap="square" rtlCol="0">
            <a:spAutoFit/>
          </a:bodyPr>
          <a:lstStyle/>
          <a:p>
            <a:endParaRPr/>
          </a:p>
        </p:txBody>
      </p:sp>
      <p:pic>
        <p:nvPicPr>
          <p:cNvPr id="4" name="6">
            <a:extLst>
              <a:ext uri="{FF2B5EF4-FFF2-40B4-BE49-F238E27FC236}">
                <a16:creationId xmlns:a16="http://schemas.microsoft.com/office/drawing/2014/main" id="{D001AC20-7C93-E903-1102-AC98DB912D53}"/>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2596545" y="269148"/>
            <a:ext cx="6944854" cy="5715000"/>
          </a:xfrm>
          <a:prstGeom prst="rect">
            <a:avLst/>
          </a:prstGeom>
        </p:spPr>
      </p:pic>
    </p:spTree>
    <p:extLst>
      <p:ext uri="{BB962C8B-B14F-4D97-AF65-F5344CB8AC3E}">
        <p14:creationId xmlns:p14="http://schemas.microsoft.com/office/powerpoint/2010/main" val="903870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F10235-46B2-8ACC-80F5-346736ADC9A5}"/>
              </a:ext>
            </a:extLst>
          </p:cNvPr>
          <p:cNvSpPr txBox="1"/>
          <p:nvPr/>
        </p:nvSpPr>
        <p:spPr>
          <a:xfrm>
            <a:off x="2009954" y="1112807"/>
            <a:ext cx="646981" cy="369332"/>
          </a:xfrm>
          <a:prstGeom prst="rect">
            <a:avLst/>
          </a:prstGeom>
          <a:noFill/>
        </p:spPr>
        <p:txBody>
          <a:bodyPr wrap="square" rtlCol="0">
            <a:spAutoFit/>
          </a:bodyPr>
          <a:lstStyle/>
          <a:p>
            <a:endParaRPr/>
          </a:p>
        </p:txBody>
      </p:sp>
      <p:pic>
        <p:nvPicPr>
          <p:cNvPr id="2" name="6c">
            <a:extLst>
              <a:ext uri="{FF2B5EF4-FFF2-40B4-BE49-F238E27FC236}">
                <a16:creationId xmlns:a16="http://schemas.microsoft.com/office/drawing/2014/main" id="{AA238C8F-2732-40D5-F566-30DAA922636D}"/>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1177156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B31C7-25C2-DFB1-A3FE-195DB281CB24}"/>
              </a:ext>
            </a:extLst>
          </p:cNvPr>
          <p:cNvSpPr txBox="1"/>
          <p:nvPr/>
        </p:nvSpPr>
        <p:spPr>
          <a:xfrm flipH="1">
            <a:off x="1759788" y="517585"/>
            <a:ext cx="457200" cy="369332"/>
          </a:xfrm>
          <a:prstGeom prst="rect">
            <a:avLst/>
          </a:prstGeom>
          <a:noFill/>
        </p:spPr>
        <p:txBody>
          <a:bodyPr wrap="square" rtlCol="0">
            <a:spAutoFit/>
          </a:bodyPr>
          <a:lstStyle/>
          <a:p>
            <a:endParaRPr/>
          </a:p>
        </p:txBody>
      </p:sp>
      <p:pic>
        <p:nvPicPr>
          <p:cNvPr id="4" name="7">
            <a:extLst>
              <a:ext uri="{FF2B5EF4-FFF2-40B4-BE49-F238E27FC236}">
                <a16:creationId xmlns:a16="http://schemas.microsoft.com/office/drawing/2014/main" id="{D37536CD-6CD3-729C-C8C2-64F9FB7745D3}"/>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2596545" y="269148"/>
            <a:ext cx="6944854" cy="5715000"/>
          </a:xfrm>
          <a:prstGeom prst="rect">
            <a:avLst/>
          </a:prstGeom>
        </p:spPr>
      </p:pic>
    </p:spTree>
    <p:extLst>
      <p:ext uri="{BB962C8B-B14F-4D97-AF65-F5344CB8AC3E}">
        <p14:creationId xmlns:p14="http://schemas.microsoft.com/office/powerpoint/2010/main" val="53062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4000C6-98EB-C774-18BD-1EDC9764385C}"/>
              </a:ext>
            </a:extLst>
          </p:cNvPr>
          <p:cNvSpPr txBox="1"/>
          <p:nvPr/>
        </p:nvSpPr>
        <p:spPr>
          <a:xfrm>
            <a:off x="2009954" y="1112807"/>
            <a:ext cx="646981" cy="369332"/>
          </a:xfrm>
          <a:prstGeom prst="rect">
            <a:avLst/>
          </a:prstGeom>
          <a:noFill/>
        </p:spPr>
        <p:txBody>
          <a:bodyPr wrap="square" rtlCol="0">
            <a:spAutoFit/>
          </a:bodyPr>
          <a:lstStyle/>
          <a:p>
            <a:endParaRPr/>
          </a:p>
        </p:txBody>
      </p:sp>
      <p:pic>
        <p:nvPicPr>
          <p:cNvPr id="2" name="7c">
            <a:extLst>
              <a:ext uri="{FF2B5EF4-FFF2-40B4-BE49-F238E27FC236}">
                <a16:creationId xmlns:a16="http://schemas.microsoft.com/office/drawing/2014/main" id="{020D855E-002B-01E1-3468-45E553FE9585}"/>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4204347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038D6DA-25D7-B513-D926-379883EA9B3A}"/>
              </a:ext>
            </a:extLst>
          </p:cNvPr>
          <p:cNvSpPr txBox="1"/>
          <p:nvPr/>
        </p:nvSpPr>
        <p:spPr>
          <a:xfrm flipH="1">
            <a:off x="1492370" y="517585"/>
            <a:ext cx="457200" cy="369332"/>
          </a:xfrm>
          <a:prstGeom prst="rect">
            <a:avLst/>
          </a:prstGeom>
          <a:noFill/>
        </p:spPr>
        <p:txBody>
          <a:bodyPr wrap="square" rtlCol="0">
            <a:spAutoFit/>
          </a:bodyPr>
          <a:lstStyle/>
          <a:p>
            <a:endParaRPr/>
          </a:p>
        </p:txBody>
      </p:sp>
      <p:pic>
        <p:nvPicPr>
          <p:cNvPr id="4" name="9">
            <a:extLst>
              <a:ext uri="{FF2B5EF4-FFF2-40B4-BE49-F238E27FC236}">
                <a16:creationId xmlns:a16="http://schemas.microsoft.com/office/drawing/2014/main" id="{1BB16469-0BBC-8E3B-180F-9E4E48A80776}"/>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2596545" y="269148"/>
            <a:ext cx="6944854" cy="5715000"/>
          </a:xfrm>
          <a:prstGeom prst="rect">
            <a:avLst/>
          </a:prstGeom>
        </p:spPr>
      </p:pic>
    </p:spTree>
    <p:extLst>
      <p:ext uri="{BB962C8B-B14F-4D97-AF65-F5344CB8AC3E}">
        <p14:creationId xmlns:p14="http://schemas.microsoft.com/office/powerpoint/2010/main" val="101625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2FAD3E-CA8E-8DBE-FF62-FD5F09941675}"/>
              </a:ext>
            </a:extLst>
          </p:cNvPr>
          <p:cNvSpPr txBox="1"/>
          <p:nvPr/>
        </p:nvSpPr>
        <p:spPr>
          <a:xfrm>
            <a:off x="2009954" y="1112807"/>
            <a:ext cx="646981" cy="369332"/>
          </a:xfrm>
          <a:prstGeom prst="rect">
            <a:avLst/>
          </a:prstGeom>
          <a:noFill/>
        </p:spPr>
        <p:txBody>
          <a:bodyPr wrap="square" rtlCol="0">
            <a:spAutoFit/>
          </a:bodyPr>
          <a:lstStyle/>
          <a:p>
            <a:endParaRPr/>
          </a:p>
        </p:txBody>
      </p:sp>
      <p:pic>
        <p:nvPicPr>
          <p:cNvPr id="2" name="9c">
            <a:extLst>
              <a:ext uri="{FF2B5EF4-FFF2-40B4-BE49-F238E27FC236}">
                <a16:creationId xmlns:a16="http://schemas.microsoft.com/office/drawing/2014/main" id="{EC4D7380-656A-6EC5-1544-91D17AF91E36}"/>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404356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4AB9E-1C4A-133E-DC74-9E7283E0A8A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A6C046E-40B8-F40D-3738-29AED2781A52}"/>
              </a:ext>
            </a:extLst>
          </p:cNvPr>
          <p:cNvSpPr txBox="1"/>
          <p:nvPr/>
        </p:nvSpPr>
        <p:spPr>
          <a:xfrm flipH="1">
            <a:off x="1447547" y="804408"/>
            <a:ext cx="457200" cy="369332"/>
          </a:xfrm>
          <a:prstGeom prst="rect">
            <a:avLst/>
          </a:prstGeom>
          <a:noFill/>
        </p:spPr>
        <p:txBody>
          <a:bodyPr wrap="square" rtlCol="0">
            <a:spAutoFit/>
          </a:bodyPr>
          <a:lstStyle/>
          <a:p>
            <a:endParaRPr/>
          </a:p>
        </p:txBody>
      </p:sp>
      <p:pic>
        <p:nvPicPr>
          <p:cNvPr id="4" name="10">
            <a:extLst>
              <a:ext uri="{FF2B5EF4-FFF2-40B4-BE49-F238E27FC236}">
                <a16:creationId xmlns:a16="http://schemas.microsoft.com/office/drawing/2014/main" id="{6C9C6557-34C2-CEFD-759F-318A68206491}"/>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1903198" y="269148"/>
            <a:ext cx="8331549" cy="5715000"/>
          </a:xfrm>
          <a:prstGeom prst="rect">
            <a:avLst/>
          </a:prstGeom>
        </p:spPr>
      </p:pic>
    </p:spTree>
    <p:extLst>
      <p:ext uri="{BB962C8B-B14F-4D97-AF65-F5344CB8AC3E}">
        <p14:creationId xmlns:p14="http://schemas.microsoft.com/office/powerpoint/2010/main" val="1009604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48093-7E51-BFB6-EE2A-FF9729AA56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E72C73F-3341-A082-7905-37FAF7B14AD9}"/>
              </a:ext>
            </a:extLst>
          </p:cNvPr>
          <p:cNvSpPr txBox="1"/>
          <p:nvPr/>
        </p:nvSpPr>
        <p:spPr>
          <a:xfrm>
            <a:off x="1472071" y="780452"/>
            <a:ext cx="646981" cy="369332"/>
          </a:xfrm>
          <a:prstGeom prst="rect">
            <a:avLst/>
          </a:prstGeom>
          <a:noFill/>
        </p:spPr>
        <p:txBody>
          <a:bodyPr wrap="square" rtlCol="0">
            <a:spAutoFit/>
          </a:bodyPr>
          <a:lstStyle/>
          <a:p>
            <a:endParaRPr/>
          </a:p>
        </p:txBody>
      </p:sp>
      <p:pic>
        <p:nvPicPr>
          <p:cNvPr id="2" name="10c">
            <a:extLst>
              <a:ext uri="{FF2B5EF4-FFF2-40B4-BE49-F238E27FC236}">
                <a16:creationId xmlns:a16="http://schemas.microsoft.com/office/drawing/2014/main" id="{2EEDA99D-96B5-796E-DF6C-31D2B7796A64}"/>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399731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BEE6-E972-FEE3-7CE5-AF4545A87AE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2970A2F-BC33-8213-CB5B-9BBEC9FC9B17}"/>
              </a:ext>
            </a:extLst>
          </p:cNvPr>
          <p:cNvSpPr txBox="1"/>
          <p:nvPr/>
        </p:nvSpPr>
        <p:spPr>
          <a:xfrm flipH="1">
            <a:off x="1304110" y="692220"/>
            <a:ext cx="727889" cy="369332"/>
          </a:xfrm>
          <a:prstGeom prst="rect">
            <a:avLst/>
          </a:prstGeom>
          <a:noFill/>
        </p:spPr>
        <p:txBody>
          <a:bodyPr wrap="square" rtlCol="0">
            <a:spAutoFit/>
          </a:bodyPr>
          <a:lstStyle/>
          <a:p>
            <a:endParaRPr/>
          </a:p>
        </p:txBody>
      </p:sp>
      <p:pic>
        <p:nvPicPr>
          <p:cNvPr id="4" name="11">
            <a:extLst>
              <a:ext uri="{FF2B5EF4-FFF2-40B4-BE49-F238E27FC236}">
                <a16:creationId xmlns:a16="http://schemas.microsoft.com/office/drawing/2014/main" id="{455A18AE-0183-1A17-D28E-DB4AA424F9EC}"/>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1397451" y="269148"/>
            <a:ext cx="9343043" cy="5715000"/>
          </a:xfrm>
          <a:prstGeom prst="rect">
            <a:avLst/>
          </a:prstGeom>
        </p:spPr>
      </p:pic>
    </p:spTree>
    <p:extLst>
      <p:ext uri="{BB962C8B-B14F-4D97-AF65-F5344CB8AC3E}">
        <p14:creationId xmlns:p14="http://schemas.microsoft.com/office/powerpoint/2010/main" val="9331022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73D95-1F48-A6B1-31B1-60B78FE0471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1E909DA-C2B2-3B92-5A71-3A119C45F8E0}"/>
              </a:ext>
            </a:extLst>
          </p:cNvPr>
          <p:cNvSpPr txBox="1"/>
          <p:nvPr/>
        </p:nvSpPr>
        <p:spPr>
          <a:xfrm>
            <a:off x="1104519" y="878541"/>
            <a:ext cx="646981" cy="369332"/>
          </a:xfrm>
          <a:prstGeom prst="rect">
            <a:avLst/>
          </a:prstGeom>
          <a:noFill/>
        </p:spPr>
        <p:txBody>
          <a:bodyPr wrap="square" rtlCol="0">
            <a:spAutoFit/>
          </a:bodyPr>
          <a:lstStyle/>
          <a:p>
            <a:endParaRPr/>
          </a:p>
        </p:txBody>
      </p:sp>
      <p:pic>
        <p:nvPicPr>
          <p:cNvPr id="2" name="11c">
            <a:extLst>
              <a:ext uri="{FF2B5EF4-FFF2-40B4-BE49-F238E27FC236}">
                <a16:creationId xmlns:a16="http://schemas.microsoft.com/office/drawing/2014/main" id="{1A4847C1-8E10-15E7-BEB8-DF156633E371}"/>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279596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763697" y="284085"/>
            <a:ext cx="8664606" cy="6001305"/>
          </a:xfrm>
          <a:prstGeom prst="rect">
            <a:avLst/>
          </a:prstGeom>
          <a:noFill/>
          <a:ln w="28575">
            <a:solidFill>
              <a:srgbClr val="0071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303B1D1-33DD-3CF4-FEBA-42D7205D0D67}"/>
              </a:ext>
            </a:extLst>
          </p:cNvPr>
          <p:cNvSpPr txBox="1"/>
          <p:nvPr/>
        </p:nvSpPr>
        <p:spPr>
          <a:xfrm>
            <a:off x="1763697" y="399530"/>
            <a:ext cx="8664606" cy="5016758"/>
          </a:xfrm>
          <a:prstGeom prst="rect">
            <a:avLst/>
          </a:prstGeom>
          <a:noFill/>
        </p:spPr>
        <p:txBody>
          <a:bodyPr wrap="square" rtlCol="0">
            <a:spAutoFit/>
          </a:bodyPr>
          <a:lstStyle/>
          <a:p>
            <a:pPr algn="ctr" fontAlgn="base"/>
            <a:r>
              <a:rPr lang="en-US" sz="2000" dirty="0">
                <a:solidFill>
                  <a:srgbClr val="262626"/>
                </a:solidFill>
                <a:latin typeface="Arial" panose="020B0604020202020204" pitchFamily="34" charset="0"/>
              </a:rPr>
              <a:t>Disclaimer</a:t>
            </a:r>
          </a:p>
          <a:p>
            <a:pPr algn="ctr" fontAlgn="base"/>
            <a:endParaRPr lang="en-US" sz="2000" dirty="0">
              <a:solidFill>
                <a:srgbClr val="262626"/>
              </a:solidFill>
              <a:latin typeface="Arial" panose="020B0604020202020204" pitchFamily="34" charset="0"/>
            </a:endParaRPr>
          </a:p>
          <a:p>
            <a:pPr algn="just" fontAlgn="base"/>
            <a:r>
              <a:rPr lang="en-IN" sz="2000" dirty="0">
                <a:highlight>
                  <a:srgbClr val="FFFFFF"/>
                </a:highlight>
              </a:rPr>
              <a:t>This Plan Design was prepared based upon an illustration produced with software by a mechanized system that is intended to illustrate and explain an estate plan or related concept.
This presentation should not be relied upon for accuracy, strategy selection or guidance, and should be carefully reviewed by an appropriate professional before making any decision regarding to your financial or tax situation or estate plan.
Potential distortion can occur, with respect to intended and actual results, due to the use of computerized models and human error in the use of software or programming there of, and the resulting illustrations. Neil R. Covert and Neil R. Covert, P.A. specifically disclaim any liability or obligation for any inaccuracy or deviation between what is illustrated, what the tax law may be, and the expected or actual results.</a:t>
            </a:r>
            <a:endParaRPr lang="en-PH" sz="2000" dirty="0">
              <a:solidFill>
                <a:srgbClr val="262626"/>
              </a:solidFill>
              <a:latin typeface="Calibri" panose="020F0502020204030204" pitchFamily="34" charset="0"/>
            </a:endParaRPr>
          </a:p>
        </p:txBody>
      </p:sp>
    </p:spTree>
    <p:extLst>
      <p:ext uri="{BB962C8B-B14F-4D97-AF65-F5344CB8AC3E}">
        <p14:creationId xmlns:p14="http://schemas.microsoft.com/office/powerpoint/2010/main" val="2077963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8D67B-1B66-81A4-3E38-E1C4939FEB9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0029B5F-13F8-05BB-308E-DC9480DDBCA7}"/>
              </a:ext>
            </a:extLst>
          </p:cNvPr>
          <p:cNvSpPr txBox="1"/>
          <p:nvPr/>
        </p:nvSpPr>
        <p:spPr>
          <a:xfrm flipH="1">
            <a:off x="1304110" y="692220"/>
            <a:ext cx="727889" cy="369332"/>
          </a:xfrm>
          <a:prstGeom prst="rect">
            <a:avLst/>
          </a:prstGeom>
          <a:noFill/>
        </p:spPr>
        <p:txBody>
          <a:bodyPr wrap="square" rtlCol="0">
            <a:spAutoFit/>
          </a:bodyPr>
          <a:lstStyle/>
          <a:p>
            <a:endParaRPr/>
          </a:p>
        </p:txBody>
      </p:sp>
      <p:pic>
        <p:nvPicPr>
          <p:cNvPr id="4" name="12">
            <a:extLst>
              <a:ext uri="{FF2B5EF4-FFF2-40B4-BE49-F238E27FC236}">
                <a16:creationId xmlns:a16="http://schemas.microsoft.com/office/drawing/2014/main" id="{811F319D-47BF-E728-2643-FEA3DC3A76BB}"/>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1279458" y="269148"/>
            <a:ext cx="9579028" cy="5715000"/>
          </a:xfrm>
          <a:prstGeom prst="rect">
            <a:avLst/>
          </a:prstGeom>
        </p:spPr>
      </p:pic>
    </p:spTree>
    <p:extLst>
      <p:ext uri="{BB962C8B-B14F-4D97-AF65-F5344CB8AC3E}">
        <p14:creationId xmlns:p14="http://schemas.microsoft.com/office/powerpoint/2010/main" val="1364475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F57EF-92B7-6581-EC0B-DEC82BF8486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E93804-12AB-EAE5-C065-8E38BA535997}"/>
              </a:ext>
            </a:extLst>
          </p:cNvPr>
          <p:cNvSpPr txBox="1"/>
          <p:nvPr/>
        </p:nvSpPr>
        <p:spPr>
          <a:xfrm>
            <a:off x="1104519" y="878541"/>
            <a:ext cx="646981" cy="369332"/>
          </a:xfrm>
          <a:prstGeom prst="rect">
            <a:avLst/>
          </a:prstGeom>
          <a:noFill/>
        </p:spPr>
        <p:txBody>
          <a:bodyPr wrap="square" rtlCol="0">
            <a:spAutoFit/>
          </a:bodyPr>
          <a:lstStyle/>
          <a:p>
            <a:endParaRPr/>
          </a:p>
        </p:txBody>
      </p:sp>
      <p:pic>
        <p:nvPicPr>
          <p:cNvPr id="2" name="12c">
            <a:extLst>
              <a:ext uri="{FF2B5EF4-FFF2-40B4-BE49-F238E27FC236}">
                <a16:creationId xmlns:a16="http://schemas.microsoft.com/office/drawing/2014/main" id="{156FD802-72FD-C1E2-033A-154693E82151}"/>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381188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E4E23A-3400-DDD4-4F3D-A557DB391358}"/>
              </a:ext>
            </a:extLst>
          </p:cNvPr>
          <p:cNvSpPr txBox="1"/>
          <p:nvPr/>
        </p:nvSpPr>
        <p:spPr>
          <a:xfrm flipH="1">
            <a:off x="1759788" y="517585"/>
            <a:ext cx="457200" cy="369332"/>
          </a:xfrm>
          <a:prstGeom prst="rect">
            <a:avLst/>
          </a:prstGeom>
          <a:noFill/>
        </p:spPr>
        <p:txBody>
          <a:bodyPr wrap="square" rtlCol="0">
            <a:spAutoFit/>
          </a:bodyPr>
          <a:lstStyle/>
          <a:p>
            <a:endParaRPr/>
          </a:p>
        </p:txBody>
      </p:sp>
      <p:pic>
        <p:nvPicPr>
          <p:cNvPr id="3" name="1">
            <a:extLst>
              <a:ext uri="{FF2B5EF4-FFF2-40B4-BE49-F238E27FC236}">
                <a16:creationId xmlns:a16="http://schemas.microsoft.com/office/drawing/2014/main" id="{1DBAF23F-D158-D1AB-CFCD-AFC40A553C09}"/>
              </a:ext>
            </a:extLst>
          </p:cNvPr>
          <p:cNvPicPr preferRelativeResize="0">
            <a:picLocks/>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3082803" y="242515"/>
            <a:ext cx="6026394" cy="5715000"/>
          </a:xfrm>
          <a:prstGeom prst="rect">
            <a:avLst/>
          </a:prstGeom>
        </p:spPr>
      </p:pic>
    </p:spTree>
    <p:extLst>
      <p:ext uri="{BB962C8B-B14F-4D97-AF65-F5344CB8AC3E}">
        <p14:creationId xmlns:p14="http://schemas.microsoft.com/office/powerpoint/2010/main" val="148845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74F45F-BC78-397F-5DAF-1D6B1FC188D2}"/>
              </a:ext>
            </a:extLst>
          </p:cNvPr>
          <p:cNvSpPr txBox="1"/>
          <p:nvPr/>
        </p:nvSpPr>
        <p:spPr>
          <a:xfrm flipH="1">
            <a:off x="1759788" y="517585"/>
            <a:ext cx="457200" cy="369332"/>
          </a:xfrm>
          <a:prstGeom prst="rect">
            <a:avLst/>
          </a:prstGeom>
          <a:noFill/>
        </p:spPr>
        <p:txBody>
          <a:bodyPr wrap="square" rtlCol="0">
            <a:spAutoFit/>
          </a:bodyPr>
          <a:lstStyle/>
          <a:p>
            <a:endParaRPr/>
          </a:p>
        </p:txBody>
      </p:sp>
      <p:pic>
        <p:nvPicPr>
          <p:cNvPr id="4" name="3">
            <a:extLst>
              <a:ext uri="{FF2B5EF4-FFF2-40B4-BE49-F238E27FC236}">
                <a16:creationId xmlns:a16="http://schemas.microsoft.com/office/drawing/2014/main" id="{30E69269-54C4-B9EF-60AA-A28E3E262A83}"/>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3055775" y="269148"/>
            <a:ext cx="6026394" cy="5715000"/>
          </a:xfrm>
          <a:prstGeom prst="rect">
            <a:avLst/>
          </a:prstGeom>
        </p:spPr>
      </p:pic>
    </p:spTree>
    <p:extLst>
      <p:ext uri="{BB962C8B-B14F-4D97-AF65-F5344CB8AC3E}">
        <p14:creationId xmlns:p14="http://schemas.microsoft.com/office/powerpoint/2010/main" val="683230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AC5D89-0897-A239-3183-E50E7CE0F15C}"/>
              </a:ext>
            </a:extLst>
          </p:cNvPr>
          <p:cNvSpPr txBox="1"/>
          <p:nvPr/>
        </p:nvSpPr>
        <p:spPr>
          <a:xfrm>
            <a:off x="2009954" y="1112807"/>
            <a:ext cx="646981" cy="369332"/>
          </a:xfrm>
          <a:prstGeom prst="rect">
            <a:avLst/>
          </a:prstGeom>
          <a:noFill/>
        </p:spPr>
        <p:txBody>
          <a:bodyPr wrap="square" rtlCol="0">
            <a:spAutoFit/>
          </a:bodyPr>
          <a:lstStyle/>
          <a:p>
            <a:endParaRPr/>
          </a:p>
        </p:txBody>
      </p:sp>
      <p:pic>
        <p:nvPicPr>
          <p:cNvPr id="2" name="3c">
            <a:extLst>
              <a:ext uri="{FF2B5EF4-FFF2-40B4-BE49-F238E27FC236}">
                <a16:creationId xmlns:a16="http://schemas.microsoft.com/office/drawing/2014/main" id="{55C2E107-B0E5-38FC-8DEA-516A795AAE42}"/>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870666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E449C7-C3BD-9084-5561-09E1DBC1242D}"/>
              </a:ext>
            </a:extLst>
          </p:cNvPr>
          <p:cNvSpPr txBox="1"/>
          <p:nvPr/>
        </p:nvSpPr>
        <p:spPr>
          <a:xfrm flipH="1">
            <a:off x="1759788" y="517585"/>
            <a:ext cx="457200" cy="369332"/>
          </a:xfrm>
          <a:prstGeom prst="rect">
            <a:avLst/>
          </a:prstGeom>
          <a:noFill/>
        </p:spPr>
        <p:txBody>
          <a:bodyPr wrap="square" rtlCol="0">
            <a:spAutoFit/>
          </a:bodyPr>
          <a:lstStyle/>
          <a:p>
            <a:endParaRPr/>
          </a:p>
        </p:txBody>
      </p:sp>
      <p:pic>
        <p:nvPicPr>
          <p:cNvPr id="4" name="4">
            <a:extLst>
              <a:ext uri="{FF2B5EF4-FFF2-40B4-BE49-F238E27FC236}">
                <a16:creationId xmlns:a16="http://schemas.microsoft.com/office/drawing/2014/main" id="{68DBC35F-B4B7-3A86-E665-53881C911319}"/>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3055775" y="269148"/>
            <a:ext cx="6026394" cy="5715000"/>
          </a:xfrm>
          <a:prstGeom prst="rect">
            <a:avLst/>
          </a:prstGeom>
        </p:spPr>
      </p:pic>
    </p:spTree>
    <p:extLst>
      <p:ext uri="{BB962C8B-B14F-4D97-AF65-F5344CB8AC3E}">
        <p14:creationId xmlns:p14="http://schemas.microsoft.com/office/powerpoint/2010/main" val="348147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5AF428-059A-3C71-FFB9-845D1F3430B4}"/>
              </a:ext>
            </a:extLst>
          </p:cNvPr>
          <p:cNvSpPr txBox="1"/>
          <p:nvPr/>
        </p:nvSpPr>
        <p:spPr>
          <a:xfrm>
            <a:off x="2009954" y="1112807"/>
            <a:ext cx="646981" cy="369332"/>
          </a:xfrm>
          <a:prstGeom prst="rect">
            <a:avLst/>
          </a:prstGeom>
          <a:noFill/>
        </p:spPr>
        <p:txBody>
          <a:bodyPr wrap="square" rtlCol="0">
            <a:spAutoFit/>
          </a:bodyPr>
          <a:lstStyle/>
          <a:p>
            <a:endParaRPr/>
          </a:p>
        </p:txBody>
      </p:sp>
      <p:pic>
        <p:nvPicPr>
          <p:cNvPr id="2" name="4c">
            <a:extLst>
              <a:ext uri="{FF2B5EF4-FFF2-40B4-BE49-F238E27FC236}">
                <a16:creationId xmlns:a16="http://schemas.microsoft.com/office/drawing/2014/main" id="{A09100E1-499F-6D8A-6CEE-D4FCF2FC92D5}"/>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1670655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E83F04-9516-FC55-2F48-FE92C0B6906B}"/>
              </a:ext>
            </a:extLst>
          </p:cNvPr>
          <p:cNvSpPr txBox="1"/>
          <p:nvPr/>
        </p:nvSpPr>
        <p:spPr>
          <a:xfrm flipH="1">
            <a:off x="1759788" y="517585"/>
            <a:ext cx="457200" cy="369332"/>
          </a:xfrm>
          <a:prstGeom prst="rect">
            <a:avLst/>
          </a:prstGeom>
          <a:noFill/>
        </p:spPr>
        <p:txBody>
          <a:bodyPr wrap="square" rtlCol="0">
            <a:spAutoFit/>
          </a:bodyPr>
          <a:lstStyle/>
          <a:p>
            <a:endParaRPr/>
          </a:p>
        </p:txBody>
      </p:sp>
      <p:pic>
        <p:nvPicPr>
          <p:cNvPr id="4" name="5">
            <a:extLst>
              <a:ext uri="{FF2B5EF4-FFF2-40B4-BE49-F238E27FC236}">
                <a16:creationId xmlns:a16="http://schemas.microsoft.com/office/drawing/2014/main" id="{3666B223-F48B-7DC2-E120-018133747779}"/>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2882484" y="269148"/>
            <a:ext cx="6372977" cy="5715000"/>
          </a:xfrm>
          <a:prstGeom prst="rect">
            <a:avLst/>
          </a:prstGeom>
        </p:spPr>
      </p:pic>
    </p:spTree>
    <p:extLst>
      <p:ext uri="{BB962C8B-B14F-4D97-AF65-F5344CB8AC3E}">
        <p14:creationId xmlns:p14="http://schemas.microsoft.com/office/powerpoint/2010/main" val="216779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E47FD43-1148-4AB9-9C7F-06F032069096}"/>
              </a:ext>
            </a:extLst>
          </p:cNvPr>
          <p:cNvSpPr txBox="1"/>
          <p:nvPr/>
        </p:nvSpPr>
        <p:spPr>
          <a:xfrm>
            <a:off x="2009954" y="1112807"/>
            <a:ext cx="646981" cy="369332"/>
          </a:xfrm>
          <a:prstGeom prst="rect">
            <a:avLst/>
          </a:prstGeom>
          <a:noFill/>
        </p:spPr>
        <p:txBody>
          <a:bodyPr wrap="square" rtlCol="0">
            <a:spAutoFit/>
          </a:bodyPr>
          <a:lstStyle/>
          <a:p>
            <a:endParaRPr/>
          </a:p>
        </p:txBody>
      </p:sp>
      <p:pic>
        <p:nvPicPr>
          <p:cNvPr id="2" name="5c">
            <a:extLst>
              <a:ext uri="{FF2B5EF4-FFF2-40B4-BE49-F238E27FC236}">
                <a16:creationId xmlns:a16="http://schemas.microsoft.com/office/drawing/2014/main" id="{75E3FF06-67D9-782A-B862-1DC1E13F7D64}"/>
              </a:ext>
            </a:extLst>
          </p:cNvPr>
          <p:cNvPicPr preferRelativeResize="0">
            <a:picLocks/>
          </p:cNvPicPr>
          <p:nvPr/>
        </p:nvPicPr>
        <p:blipFill>
          <a:blip r:embed="rId2">
            <a:extLst>
              <a:ext uri="{28A0092B-C50C-407E-A947-70E740481C1C}">
                <a14:useLocalDpi xmlns:a14="http://schemas.microsoft.com/office/drawing/2010/main" val="0"/>
              </a:ext>
            </a:extLst>
          </a:blip>
          <a:srcRect/>
          <a:stretch/>
        </p:blipFill>
        <p:spPr>
          <a:xfrm>
            <a:off x="709422" y="269148"/>
            <a:ext cx="10719100" cy="5715000"/>
          </a:xfrm>
          <a:prstGeom prst="rect">
            <a:avLst/>
          </a:prstGeom>
        </p:spPr>
      </p:pic>
    </p:spTree>
    <p:extLst>
      <p:ext uri="{BB962C8B-B14F-4D97-AF65-F5344CB8AC3E}">
        <p14:creationId xmlns:p14="http://schemas.microsoft.com/office/powerpoint/2010/main" val="2472088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064C8979458748AB121BD1EF0001DB" ma:contentTypeVersion="14" ma:contentTypeDescription="Create a new document." ma:contentTypeScope="" ma:versionID="cc2edadf2cf325ae953667b7c3f5439c">
  <xsd:schema xmlns:xsd="http://www.w3.org/2001/XMLSchema" xmlns:xs="http://www.w3.org/2001/XMLSchema" xmlns:p="http://schemas.microsoft.com/office/2006/metadata/properties" xmlns:ns2="0dd6424c-a32f-42fa-9291-a13ad54b8015" xmlns:ns3="3f46e6e8-f5c4-4b5a-ac92-a927b183d4db" targetNamespace="http://schemas.microsoft.com/office/2006/metadata/properties" ma:root="true" ma:fieldsID="9c896f92d2ab1117fdc7d5d376b119fe" ns2:_="" ns3:_="">
    <xsd:import namespace="0dd6424c-a32f-42fa-9291-a13ad54b8015"/>
    <xsd:import namespace="3f46e6e8-f5c4-4b5a-ac92-a927b183d4d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6424c-a32f-42fa-9291-a13ad54b80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6712d65-b98a-4d5c-a5b7-6de1413f76c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f46e6e8-f5c4-4b5a-ac92-a927b183d4d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3cfce57-f0d8-470f-8db0-636c9b1bcde0}" ma:internalName="TaxCatchAll" ma:showField="CatchAllData" ma:web="3f46e6e8-f5c4-4b5a-ac92-a927b183d4d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d6424c-a32f-42fa-9291-a13ad54b8015">
      <Terms xmlns="http://schemas.microsoft.com/office/infopath/2007/PartnerControls"/>
    </lcf76f155ced4ddcb4097134ff3c332f>
    <TaxCatchAll xmlns="3f46e6e8-f5c4-4b5a-ac92-a927b183d4db" xsi:nil="true"/>
  </documentManagement>
</p:properties>
</file>

<file path=customXml/itemProps1.xml><?xml version="1.0" encoding="utf-8"?>
<ds:datastoreItem xmlns:ds="http://schemas.openxmlformats.org/officeDocument/2006/customXml" ds:itemID="{0DBE90B9-CDBB-4A24-9AFD-5BCDE9DFE88F}"/>
</file>

<file path=customXml/itemProps2.xml><?xml version="1.0" encoding="utf-8"?>
<ds:datastoreItem xmlns:ds="http://schemas.openxmlformats.org/officeDocument/2006/customXml" ds:itemID="{2D5D5BF0-2309-44AB-85E8-6F7E784EBBA4}"/>
</file>

<file path=customXml/itemProps3.xml><?xml version="1.0" encoding="utf-8"?>
<ds:datastoreItem xmlns:ds="http://schemas.openxmlformats.org/officeDocument/2006/customXml" ds:itemID="{140C93F2-3431-4620-956B-377BE6C05CC9}"/>
</file>

<file path=docProps/app.xml><?xml version="1.0" encoding="utf-8"?>
<Properties xmlns="http://schemas.openxmlformats.org/officeDocument/2006/extended-properties" xmlns:vt="http://schemas.openxmlformats.org/officeDocument/2006/docPropsVTypes">
  <TotalTime>51</TotalTime>
  <Words>176</Words>
  <Application>Microsoft Macintosh PowerPoint</Application>
  <PresentationFormat>Widescreen</PresentationFormat>
  <Paragraphs>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Arial</vt:lpstr>
      <vt:lpstr>Calibri</vt:lpstr>
      <vt:lpstr>Calibri Light</vt:lpstr>
      <vt:lpstr>Office Theme</vt:lpstr>
      <vt:lpstr>Plan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Grey</dc:creator>
  <cp:lastModifiedBy>Neil Covert</cp:lastModifiedBy>
  <cp:revision>25</cp:revision>
  <dcterms:created xsi:type="dcterms:W3CDTF">2023-10-30T02:12:57Z</dcterms:created>
  <dcterms:modified xsi:type="dcterms:W3CDTF">2025-10-04T21:48:46Z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0x010100DE064C8979458748AB121BD1EF0001DB</vt:lpwstr>
  </property>
</Properties>
</file>